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4" r:id="rId38"/>
    <p:sldId id="293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B5FC-5631-6765-60A6-926F6F9EE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68932-BBBD-3EA1-6D31-3F7D05B08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F45E9-0418-2A4C-259C-E8D58323F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DB37E-9711-6754-46F7-A5E5E9DB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8EE3-794D-CAC7-FDDE-44E98C15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996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8C14-7891-F5A6-836E-C4049167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5050D-6544-1B89-746B-EE218E3F3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E5522-FCA8-D765-DF5F-B2ADD0A1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16D2-C03D-4588-D252-FAF67B5A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B67AB-B362-1D0B-735D-C7A76189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98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E2A49-14BF-2359-FD5F-5E12700EF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EF61F-A84A-6636-13F6-A89669750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319FF-270E-DB10-8408-5E0C7E067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94190-DDBF-565F-9EAE-531DE3701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EA87C-6BD4-45DA-3838-92D2BB8A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95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A029-2CE0-685E-5C3B-5AC0BE4A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EF461-1F39-8E3A-85E6-1C5600B43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FAD88-7689-FB7C-EBAC-585D1B87F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BDBEF-8FC8-E3DE-FAF1-BF057D38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0EDF-77D5-0C41-D2BE-0D598498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12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3D27-16F8-C739-C5E9-5D21D720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99F1-566E-4B65-1DE3-66440D41B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F5DCE-A9F8-5F05-1192-F369661E7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6935F-CB12-0075-119A-F74D41B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E8F30-92A3-A615-0B2C-EC176490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5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DA94-A76A-85AC-8D65-7B66E7DF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ADA8A-B19B-4FC5-A8E4-44D940FC4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F6A46-3204-9484-F734-4863C5A55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F7459-6CCB-FC22-1BE7-D58B77E2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D4A6D-0077-2FEA-C68E-6661D483E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2BC97-7758-BD40-9400-9CCF786A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15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3989-A6E7-3E89-6959-78EF0972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0B6CF-C2DE-2EFF-71F6-415C2EFC5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C142E-43F7-50A9-465A-BA42B88A6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CDF96-6E7F-0054-1E4E-112F1B589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B7813-D04D-E8F3-E7BE-A50D34DAC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14899-2ECA-7061-308C-CD215A6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BB69E-5366-5F0B-15EE-22C34B6F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9F6A67-18ED-7011-0882-04DDF687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78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54A8-ADDC-419A-4436-15797053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44E976-443F-2F67-4836-ED2932E6A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C24BC-2CDC-E42B-AE65-0FC32769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91E0A-57AC-D041-5ABF-9643D345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361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796C6E-7A1E-49E1-FB53-4AA962E7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8FA6C-E9C3-7742-9334-EB9BCC6E4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44FA1-9969-531B-B706-2395E2B4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75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AB71-8B16-32C5-667D-F55CAEB2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70C5-587B-4A2F-D8DB-219009F7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E1AA3-8B80-F081-8DD6-8E35AC754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305BF-F342-9128-F22D-B8606A2E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C88DF-41D1-5D61-643C-2DC71B8E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EB051-5735-715D-ECAD-FFAC3FFE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17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89C43-1B5F-6DCE-4F98-5D3ED138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58A5C-51D3-9A2B-9D03-244121451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924E5-0F1D-9333-E71A-BA202B465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95790-9FC3-113A-682D-B96573C0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50500-8498-3E16-9B49-CBAB29E7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A4219-AD66-D756-2EB7-6543F70C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33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5ED068-E964-C005-C4E2-B83AB414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54D29-8757-E8A5-F5AD-84E6085E5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EF19F-0D24-A402-9E8C-2E2DC4E26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45546-7FD5-476D-818D-3E95503D4A6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3CB70-8540-670C-DA9A-EAC1ADB1A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A4F78-226F-A98D-4417-6CB7FE259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101E5-F40C-45C6-AA16-30201DE3B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22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ops GIFs - Get the best gif on GIFER">
            <a:extLst>
              <a:ext uri="{FF2B5EF4-FFF2-40B4-BE49-F238E27FC236}">
                <a16:creationId xmlns:a16="http://schemas.microsoft.com/office/drawing/2014/main" id="{DF389FFB-0F72-5AB4-C70C-CD1F6CB7E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25446" cy="683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3E0C4-BFB6-6F66-EF47-8F0730705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20879"/>
            <a:ext cx="9144000" cy="7064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AGRICULTURE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8CCAE-822E-04C2-556C-A91F4D55E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5174"/>
            <a:ext cx="9144000" cy="1655762"/>
          </a:xfrm>
        </p:spPr>
        <p:txBody>
          <a:bodyPr/>
          <a:lstStyle/>
          <a:p>
            <a:r>
              <a:rPr lang="en-US" dirty="0"/>
              <a:t>GEOGRAPHY CH-4</a:t>
            </a:r>
            <a:endParaRPr lang="en-IN" dirty="0"/>
          </a:p>
        </p:txBody>
      </p:sp>
      <p:sp>
        <p:nvSpPr>
          <p:cNvPr id="4" name="AutoShape 2" descr="Crops GIFs - Get the best gif on GIFER">
            <a:extLst>
              <a:ext uri="{FF2B5EF4-FFF2-40B4-BE49-F238E27FC236}">
                <a16:creationId xmlns:a16="http://schemas.microsoft.com/office/drawing/2014/main" id="{11359528-6403-B2B9-4AF5-6377B93788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875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8D1B-4DA1-805B-2A3E-AECDCCE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5062E-0419-54D7-8601-92013D16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FF1F4-952D-5355-5567-1DA9458E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00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5986-F870-95DD-8AD1-B0101C52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2A4A12-1DEC-EADF-2D98-98D40F693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026"/>
            <a:ext cx="12192001" cy="6846974"/>
          </a:xfrm>
        </p:spPr>
      </p:pic>
    </p:spTree>
    <p:extLst>
      <p:ext uri="{BB962C8B-B14F-4D97-AF65-F5344CB8AC3E}">
        <p14:creationId xmlns:p14="http://schemas.microsoft.com/office/powerpoint/2010/main" val="242467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69B3-67E0-2EEF-CD5A-B73C8AFE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B2E0-FD94-DB7E-47AA-4EEE7157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E3F78-550D-7F90-293B-7F3745C8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348" cy="69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53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7E01-38C1-570D-8883-43DDA0EB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66D3C-9C4E-9C5C-49B9-7257B6A2E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912F5-F879-06DB-C2C6-43B118C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4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7141-3419-1814-279F-77044632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B25F1-DAB5-D750-3649-0802E459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E0CE6-A3C1-F56A-1A64-5954046A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9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389A-B488-4366-D09A-C358421F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81DDD-E7EC-3F1B-F31B-391DBD59A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9BEB5-0AF4-1ABB-44B2-BB14054E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E5B2-DF94-926C-5646-96BB497D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71850-69CC-8B5D-B2C0-068ECD49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8D74C-EB30-8DC4-D538-0D99160C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11"/>
            <a:ext cx="12192000" cy="689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9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3385-22C9-C80B-8633-9E57109A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C34E7-4E59-67DE-393F-6B242E19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55C65-4C88-63C5-9256-AE9626B7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76"/>
            <a:ext cx="12192000" cy="68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46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8CB9-3899-9D96-6055-9F322888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C8E5B-FC2B-8FB5-4957-2B8EC4A1E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271657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D5C31-1AB0-0CB2-297F-4FBD2118E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7" y="0"/>
            <a:ext cx="4920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31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B9FF-8813-1068-22D4-83E2594F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522E97-64BB-32D6-3AD1-E27E130D1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6971" y="0"/>
            <a:ext cx="4855029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09BF77-6D4A-DDBA-EE53-17BDE338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33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5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57B9-6B6D-1CA8-3AEE-C5B62C0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EC6D-80D6-C72B-98D4-0F968C900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72C1B-388F-E16B-C8FB-E82D8AAF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7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0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E6D0-B58D-FFED-6376-9EBBFD67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CB0A2-B88E-03E4-19D3-812BB8062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D65A4-0384-D5D1-1E59-031EF1620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10"/>
            <a:ext cx="12192000" cy="68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8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06A4-CF2E-1301-81F9-06777CCB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585DD-EBF8-54CB-421D-EFFFB723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983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69AD1-88FF-0D22-2A84-57A2B2D36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5971"/>
            <a:ext cx="12192000" cy="37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6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231F-18C9-C65E-2B4B-92C8F002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180B5-D8A7-D7F1-98FD-BCC2B5D58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5D89B-3A0D-6DA7-0130-79730B42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F606-130D-AF8B-8D59-BCFA4832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0BE49-4222-DAD4-089A-7E68173D1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FD3A7-56F9-4B5C-FF1A-A7806C362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109"/>
            <a:ext cx="12192000" cy="688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39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AD20-97E8-3EE9-D1DA-70A07ED5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FFF68-D8A1-7128-30EB-44C5D3B1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11A2E-2267-6998-057E-9BCA4F5A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15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64F9-D6B2-D2AC-A646-2AA1A0B8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B6EF-0330-2B73-7D53-403C845E6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CA776-6CEB-F545-5FC0-43014A6D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09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3796-789C-A431-0E1A-C1464596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8618C-B06A-0570-E654-F84405996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D840A-109B-3C1D-2113-297EDEAB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78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7D011-7E28-2B48-20AA-C6ABB998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17DAF-D2A6-FE8A-EE9B-CC6699E18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EDF71-4110-4E60-67C2-E3A7F312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892" y="-1"/>
            <a:ext cx="1227289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9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2A0A-3E46-7A48-7846-F3445EAB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A6CC-15C2-6B1F-B871-6F3659150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AE480-962D-2936-FCBC-A46205EE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652"/>
            <a:ext cx="12192000" cy="691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E31E-E1CF-8EAA-9444-B57BCE17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7538-462C-8B6B-1D66-5D66A0715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24425-2928-BEE0-B9E8-3DED1ED21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70" y="1647733"/>
            <a:ext cx="6026460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6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8238-0D72-C8B6-1B60-516F3FAA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83D1-517D-4179-BB92-4E704BE58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02EA9-7929-0F10-7715-279159B2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76"/>
            <a:ext cx="12192000" cy="68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3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9649-80D4-4F03-8BCB-A8318059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385B-3C46-4A48-CED3-BEB54E382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C8AC1-391E-1140-CD2C-036C7ED4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033128"/>
            <a:ext cx="8402223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74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57E65-3283-D6F4-5FB5-D92EFC33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BB15D-DCB3-AE06-64DF-BF2E380D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6CDD8-22C8-84C3-F51B-3199AFFE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142" y="1730287"/>
            <a:ext cx="6121715" cy="33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64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9436-F448-4834-BB60-A0369217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FF815-0732-E3E4-7FAA-4C6336F7D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8269B-4BA0-06F6-EC52-A7B3E7DE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894" y="2104957"/>
            <a:ext cx="6058211" cy="26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6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EE59-666E-D5BA-946F-A65C5913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9C056-452C-6365-61A2-5B99E52F1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259D8-77EA-1DBF-E14C-E9EB7179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725" y="1758864"/>
            <a:ext cx="5810549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78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8AC4-41DD-D0FF-8D91-0884679E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1B5BB-07B6-7546-791A-ABF50CD1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60080-D532-FF73-BB3A-1B9CA2B4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1562004"/>
            <a:ext cx="6420180" cy="37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74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7F58-1E8F-CC8E-7802-0CF67185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2C0D4-1FFA-650F-5C45-CF8D2F204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2B426-1308-FC20-4354-8892A1BB3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142" y="1701711"/>
            <a:ext cx="6121715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6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7A5D-848C-C789-B533-E457D041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7FB0D-0A3D-7E00-BA16-E9A4A9BB8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4D315-092B-E9E1-A207-FFFFE654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471" y="1663609"/>
            <a:ext cx="6001058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90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3527D-13AD-4F6A-59F3-0AA44B38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03F6F-79C9-0499-61F4-A76181C62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7"/>
            <a:ext cx="12192000" cy="598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853738-5739-8477-E30B-7D67B2F2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14999"/>
            <a:ext cx="11353800" cy="1143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32D15-EB74-09B1-173F-08DF341BE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5994"/>
            <a:ext cx="2351314" cy="186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7210-2769-7F46-9C12-AE44A3CB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5704-96A6-055E-019D-199D0DEB9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A85DF-2141-082D-D6A2-F00F41F4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7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D1D4-7EDA-E759-8B01-2C26BE07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D613-3135-764D-7FE4-60F8BC29B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03242-3E1D-9D06-7BDA-519DAC06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3E74-3273-6316-7E2E-28B71CB7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4C279-B952-5ED2-644B-E56B27C99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F2C10-7F87-2A8D-649A-A1405A2A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2E010-44D4-0AC2-1967-47643EB4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16"/>
            <a:ext cx="2865124" cy="2265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D865FA-D529-7F34-0AB9-5F3FD903A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555" y="21903"/>
            <a:ext cx="2384445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58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E359-70CE-3A8B-A700-A7020529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1ED85-5636-CEB3-8638-77BD3E1A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F8864-4B7C-F78E-7C7E-75DDD73E3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15954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959A66-D53C-73CA-1D43-0634D256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233" y="-35051"/>
            <a:ext cx="1065767" cy="914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5637F1-75D9-CBA0-BF42-C7B589E36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233" y="873061"/>
            <a:ext cx="1045683" cy="958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0E52E-FFDF-B4D8-0092-73730881B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317" y="1817669"/>
            <a:ext cx="1045683" cy="920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CCE1D-DA92-054D-B79A-435F3ACCE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6317" y="2770233"/>
            <a:ext cx="1032455" cy="952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B8DDC2-BD8D-D0AA-1340-B447C9E34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9545" y="3659919"/>
            <a:ext cx="1032456" cy="9906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98E14B-8FB6-6174-AC16-9E0B16499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7487" y="4625959"/>
            <a:ext cx="1284514" cy="1085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A7A5AA-24EE-EB86-039F-ADCDB0F82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7775" y="5711779"/>
            <a:ext cx="1190997" cy="11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0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A115-E6C4-85BE-5017-1292332CC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003E6-7031-4167-A72E-35B8CE4B0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A5331-3F29-D14A-F370-0DA1DE1D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05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EB56-1EC1-51C3-D488-57F04655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5AA42-47E1-445A-B772-EBD458C4E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920E5-1DE1-135B-AD10-C89D9B8C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EE18F-B85C-4DBF-DF8D-6B2306F3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84" y="5551715"/>
            <a:ext cx="9608566" cy="760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81E8D-5DD5-D20F-DF9F-65611528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832" y="3623356"/>
            <a:ext cx="673135" cy="653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B8DF2B-7821-C0D1-E9C6-4349F5FD6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3545" y="3623356"/>
            <a:ext cx="628682" cy="2540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54FA9-0E9F-1CA4-E6B4-C612596B8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974" y="4547164"/>
            <a:ext cx="768389" cy="1772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15AA40-2176-7779-AF4F-54245D641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0684" y="6176963"/>
            <a:ext cx="9725516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99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erica In Campaign Ads Vs. America IRL">
            <a:extLst>
              <a:ext uri="{FF2B5EF4-FFF2-40B4-BE49-F238E27FC236}">
                <a16:creationId xmlns:a16="http://schemas.microsoft.com/office/drawing/2014/main" id="{A1DA1FF6-7824-35F4-3927-CAF0D8F5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A90C5-8674-8DBA-AC58-CA56B6A4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THANK YOU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13CB-AFE6-DEAB-3A43-B25BB9B43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887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1A964-DDB7-9182-FE19-F48D644B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3BF082-7C48-2C38-7D66-1FE3E0CD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39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B59235-42BF-A0FC-7209-2F41D3D3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F2E384-30CA-F5D9-3F4F-87B404505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5241" y="3695701"/>
            <a:ext cx="5248673" cy="15875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94D06-6684-F635-4671-F0C9EE2B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81" y="5399072"/>
            <a:ext cx="711237" cy="3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8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97C1-FB9C-3EF8-CC94-5FD0597A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D77567-9C96-04B5-020C-CF65D73EF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154" y="0"/>
            <a:ext cx="5958367" cy="364508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C95646-20CE-4065-97FD-22E6D429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619334"/>
            <a:ext cx="5901213" cy="3238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04B857-0BA3-5B23-D636-6629DB34B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214" y="0"/>
            <a:ext cx="6290786" cy="323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23581-83FA-26F6-C050-020FEB408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212" y="3210163"/>
            <a:ext cx="6290788" cy="36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0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53AE-389C-BBB3-C834-1187B801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80C49-A1D3-17EF-01CC-6A25EEC1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07989-064E-E8BC-FE6C-C847CF9E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9D35A-F246-015C-87F8-D2E55290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0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</Words>
  <Application>Microsoft Office PowerPoint</Application>
  <PresentationFormat>Widescreen</PresentationFormat>
  <Paragraphs>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Algerian</vt:lpstr>
      <vt:lpstr>Arial</vt:lpstr>
      <vt:lpstr>Calibri</vt:lpstr>
      <vt:lpstr>Calibri Light</vt:lpstr>
      <vt:lpstr>Office Theme</vt:lpstr>
      <vt:lpstr>AGRICULTURE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</dc:title>
  <dc:creator>malabika79@gmail.com</dc:creator>
  <cp:lastModifiedBy>malabika79@gmail.com</cp:lastModifiedBy>
  <cp:revision>11</cp:revision>
  <dcterms:created xsi:type="dcterms:W3CDTF">2024-04-14T14:19:49Z</dcterms:created>
  <dcterms:modified xsi:type="dcterms:W3CDTF">2024-04-14T16:59:48Z</dcterms:modified>
</cp:coreProperties>
</file>